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62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0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347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14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927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051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568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52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104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93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761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41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58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017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565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20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50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FA3E44-BE5B-4AAF-9BEF-CE7527A18B5F}" type="datetimeFigureOut">
              <a:rPr lang="th-TH" smtClean="0"/>
              <a:t>10/11/64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1D8BFA-C243-4BDD-B3C8-B54DB2ED7E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891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FF3BA-FE04-4CD3-9128-39FE841A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66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F5210FB-6D2B-4BA0-895E-F2A36B3BDBBC}"/>
              </a:ext>
            </a:extLst>
          </p:cNvPr>
          <p:cNvSpPr txBox="1"/>
          <p:nvPr/>
        </p:nvSpPr>
        <p:spPr>
          <a:xfrm>
            <a:off x="6201508" y="2949225"/>
            <a:ext cx="530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 Kittithada" panose="02020603050405020304" pitchFamily="18" charset="-34"/>
                <a:ea typeface="Tahoma" panose="020B0604030504040204" pitchFamily="34" charset="0"/>
                <a:cs typeface="PSL Kittithada" panose="02020603050405020304" pitchFamily="18" charset="-34"/>
              </a:rPr>
              <a:t>การตรวจเยี่ยม 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endParaRPr lang="th-TH" sz="9600" b="1" dirty="0"/>
          </a:p>
        </p:txBody>
      </p:sp>
      <p:sp>
        <p:nvSpPr>
          <p:cNvPr id="6" name="ชื่อเรื่อง 5">
            <a:extLst>
              <a:ext uri="{FF2B5EF4-FFF2-40B4-BE49-F238E27FC236}">
                <a16:creationId xmlns:a16="http://schemas.microsoft.com/office/drawing/2014/main" id="{3A906213-4647-4AD3-8ED6-0DBDD2EAA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623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8F4B2A7-F319-4545-BC2A-323A984F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D53407D-36A5-4E4C-BC88-B929F336D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1C8C8B6-3E52-4F86-8911-4D42ADD18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92" y="319600"/>
            <a:ext cx="11476893" cy="623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1BDD85-7EB0-4E83-A681-3BABA76C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73FEDE6-C68B-4855-A3CD-9B99C308D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0B20642-76E7-452D-A982-C13CD8E31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523" y="181216"/>
            <a:ext cx="11523785" cy="63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68916AD-ACBA-49C1-895B-247EA88E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E6B5423-8672-44EC-885C-D0EBACD2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5C81BA9-82A1-446B-8DBB-207C2301F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91" y="198674"/>
            <a:ext cx="11512063" cy="63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0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DE32F1-834D-43E8-A601-F1B3FCC3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FED9E3D-C44C-47F7-895C-8E8114F15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F9F6B66-A0AE-4847-80CB-AF625520A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415" y="218753"/>
            <a:ext cx="11488616" cy="63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181BBB-268A-43B5-B2C3-028526FB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441D4CD-B2CE-4C75-B427-8F5482D81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E383D90-BB50-450E-9245-5BB657777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246" y="198381"/>
            <a:ext cx="11535508" cy="64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8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32D626-3BFF-4BC8-89D8-7ABAB105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D62BA91-AA16-48A3-9E56-3923C41A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DB6F98C-43DD-46A2-8387-E9578C622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92" y="202745"/>
            <a:ext cx="11512062" cy="63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2998CB-A63E-4CF2-A9F9-1B76BFEB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D0CE861-9284-4C11-B7A8-7009CCE9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6778164-8E8D-4599-B1DD-4B2419FAE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30713"/>
            <a:ext cx="11594123" cy="63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E2C01A-CE30-4C0A-9A54-6B645D4E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A423B9A-ED80-45C5-A3B2-D845FCCB3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D253D89-F6D0-484D-B805-E1B86FE3C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252986"/>
            <a:ext cx="11429999" cy="63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5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436BD9B-6CA0-47D9-9141-2DE97823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3DA2F12-1D80-4CBF-A027-5900ED96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689A476-0755-4E39-8F91-ED27FA1FC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192244"/>
            <a:ext cx="11570677" cy="64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52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217083-6989-4624-B304-C0F026E5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48FA4AC-D91F-441D-96C9-4E85372F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05B3576-B12F-4ABA-A04E-BB5ED9E3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91" y="191504"/>
            <a:ext cx="11476893" cy="64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9CBEFF-AA23-4E86-A24E-8F6231B27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6BC2502-2F0F-4F33-B8EB-CCD98A34D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1DCC653-3286-4881-882D-CBEBF208C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184638"/>
            <a:ext cx="11699630" cy="64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55707E-378A-441C-8132-4068EEE6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8F49496-1693-4252-BEE5-3DB3C99F3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E2039AC-8F0B-449F-83F2-CF9AF01F3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08" y="213413"/>
            <a:ext cx="11453446" cy="62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2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55DA62-4F3F-41EC-8659-C996B12F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C981DEB-FBD0-4824-A2DB-C6C955EB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4EF4D14-9CC2-4F3C-B02D-553212547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92" y="176131"/>
            <a:ext cx="11535508" cy="638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A83208-16DF-4C89-AEEB-CC74AC1F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E9DC30A-9894-4DA0-9193-CDB6B47A6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362078E-A431-4377-B040-50F98DE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0" b="3159"/>
          <a:stretch/>
        </p:blipFill>
        <p:spPr>
          <a:xfrm>
            <a:off x="844062" y="690562"/>
            <a:ext cx="10503876" cy="54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CD6371-D741-469C-9B96-A006D2F2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5AEC95B-7EDE-473B-A944-80BCFFC9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7F783E6-7679-44E7-B42F-E8D583FB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92" y="215323"/>
            <a:ext cx="11793416" cy="64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319500-E7F8-40E8-8498-9B3C3AAF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3DA2CEC-8FB7-4D47-9AC4-153B30686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0A96F20-ACF1-4D53-92CB-D32D867B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427" y="199292"/>
            <a:ext cx="11637219" cy="63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0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319500-E7F8-40E8-8498-9B3C3AAF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8BBE836-C0FB-4ED9-A23F-C6C269DED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F285450-E76B-4C3F-84A9-D63C1B583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69" y="281354"/>
            <a:ext cx="11523785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3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D0AAFA-C59D-44EA-B6B2-967AE9B1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5D38B34-FD5C-4464-BB3F-896AFBAD4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2E33BE0-39E6-4F84-988C-44FE4445E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908" y="184458"/>
            <a:ext cx="11641015" cy="640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5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183ED6-3DA9-4301-AF94-B0062CFE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6D23B86-4759-453E-B642-FE061EDEE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0B15685-278D-4EC6-AAB6-776328424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91" y="204125"/>
            <a:ext cx="11523785" cy="63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9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1B23D5-2217-4218-92C3-100ED46B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2D90213-36B7-4F5B-A8A4-F363E2C6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C3E9359-A5C1-4329-8AEF-C56A5B0B9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522" y="190014"/>
            <a:ext cx="11594124" cy="63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1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1E0396-8825-4169-8731-9B44A970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84065FE-653B-4B4D-BD67-F3D22F78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BBEE25A-FDFC-4DF3-BBF1-A8809F063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247" y="187804"/>
            <a:ext cx="11570676" cy="64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28924"/>
      </p:ext>
    </p:extLst>
  </p:cSld>
  <p:clrMapOvr>
    <a:masterClrMapping/>
  </p:clrMapOvr>
</p:sld>
</file>

<file path=ppt/theme/theme1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</TotalTime>
  <Words>4</Words>
  <Application>Microsoft Office PowerPoint</Application>
  <PresentationFormat>แบบจอกว้าง</PresentationFormat>
  <Paragraphs>1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7" baseType="lpstr">
      <vt:lpstr>Century Gothic</vt:lpstr>
      <vt:lpstr>PSL Kittithada</vt:lpstr>
      <vt:lpstr>Tahoma</vt:lpstr>
      <vt:lpstr>Wingdings 3</vt:lpstr>
      <vt:lpstr>เส้นบาง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 การประเมินคุณภาพภายนอกรอบสี่</dc:title>
  <dc:creator>narumon antarikanoon</dc:creator>
  <cp:lastModifiedBy>narumon antarikanoon</cp:lastModifiedBy>
  <cp:revision>31</cp:revision>
  <dcterms:created xsi:type="dcterms:W3CDTF">2021-03-12T05:00:55Z</dcterms:created>
  <dcterms:modified xsi:type="dcterms:W3CDTF">2021-11-10T07:18:50Z</dcterms:modified>
</cp:coreProperties>
</file>